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26" d="100"/>
          <a:sy n="26" d="100"/>
        </p:scale>
        <p:origin x="2922" y="84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832019" y="13602592"/>
            <a:ext cx="8622957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Sillni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natyrën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në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shtëpi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kujtimeve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dhe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fotografive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bagazheve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899991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MBANI NATYRËN TË SHËNDETSHME,</a:t>
            </a:r>
            <a:br>
              <a:rPr lang="es-es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es-E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mos</a:t>
            </a: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merrni</a:t>
            </a: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me vete </a:t>
            </a:r>
            <a:r>
              <a:rPr lang="es-E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bimë</a:t>
            </a: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nga</a:t>
            </a: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udhëtimet</a:t>
            </a: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tuaja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47ECA57-359B-484E-95AA-CEF030881530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45</cp:revision>
  <dcterms:created xsi:type="dcterms:W3CDTF">2023-07-25T13:09:41Z</dcterms:created>
  <dcterms:modified xsi:type="dcterms:W3CDTF">2025-04-28T09:30:24Z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